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74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517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416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535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906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032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0282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38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042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489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506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6175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12C44-29DA-4E7A-9E60-FD57734BF935}" type="datetimeFigureOut">
              <a:rPr lang="en-US" smtClean="0"/>
              <a:pPr/>
              <a:t>7/3/2019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70F2-9488-412A-9560-3835C22A3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696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102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7017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5</cp:revision>
  <dcterms:created xsi:type="dcterms:W3CDTF">2019-02-22T04:53:18Z</dcterms:created>
  <dcterms:modified xsi:type="dcterms:W3CDTF">2019-07-03T08:11:32Z</dcterms:modified>
</cp:coreProperties>
</file>